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56" autoAdjust="0"/>
    <p:restoredTop sz="94660"/>
  </p:normalViewPr>
  <p:slideViewPr>
    <p:cSldViewPr>
      <p:cViewPr>
        <p:scale>
          <a:sx n="94" d="100"/>
          <a:sy n="94" d="100"/>
        </p:scale>
        <p:origin x="-136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BBB0C-E675-49D4-9614-06ECC4D06625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2E7DD-C6F6-40ED-A2E4-42DDE055C3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14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068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25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04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56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96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31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50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359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94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49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99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8A620-B9F3-4EAD-BE05-A73EF283D8A7}" type="datetimeFigureOut">
              <a:rPr lang="es-ES" smtClean="0"/>
              <a:t>04/10/2020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00BB4-1E6A-4DA5-ACB0-5ABF1A8811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62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072" y="-315416"/>
            <a:ext cx="5998434" cy="60486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35" descr="C:\Users\lizbeth zambrano\Pictures\casd\IMG-20181114-WA0011.jpg">
            <a:extLst>
              <a:ext uri="{FF2B5EF4-FFF2-40B4-BE49-F238E27FC236}">
                <a16:creationId xmlns="" xmlns:a16="http://schemas.microsoft.com/office/drawing/2014/main" id="{E4CF765B-6C67-4ACF-9359-D725A7FE1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7" r="66390" b="66245"/>
          <a:stretch>
            <a:fillRect/>
          </a:stretch>
        </p:blipFill>
        <p:spPr bwMode="auto">
          <a:xfrm>
            <a:off x="6660202" y="935580"/>
            <a:ext cx="1980000" cy="1980000"/>
          </a:xfrm>
          <a:custGeom>
            <a:avLst/>
            <a:gdLst>
              <a:gd name="connsiteX0" fmla="*/ 0 w 1980000"/>
              <a:gd name="connsiteY0" fmla="*/ 0 h 1980000"/>
              <a:gd name="connsiteX1" fmla="*/ 1980000 w 1980000"/>
              <a:gd name="connsiteY1" fmla="*/ 0 h 1980000"/>
              <a:gd name="connsiteX2" fmla="*/ 1980000 w 1980000"/>
              <a:gd name="connsiteY2" fmla="*/ 541842 h 1980000"/>
              <a:gd name="connsiteX3" fmla="*/ 1548272 w 1980000"/>
              <a:gd name="connsiteY3" fmla="*/ 990000 h 1980000"/>
              <a:gd name="connsiteX4" fmla="*/ 1980000 w 1980000"/>
              <a:gd name="connsiteY4" fmla="*/ 1438158 h 1980000"/>
              <a:gd name="connsiteX5" fmla="*/ 1980000 w 1980000"/>
              <a:gd name="connsiteY5" fmla="*/ 1980000 h 1980000"/>
              <a:gd name="connsiteX6" fmla="*/ 1438158 w 1980000"/>
              <a:gd name="connsiteY6" fmla="*/ 1980000 h 1980000"/>
              <a:gd name="connsiteX7" fmla="*/ 990000 w 1980000"/>
              <a:gd name="connsiteY7" fmla="*/ 1548272 h 1980000"/>
              <a:gd name="connsiteX8" fmla="*/ 541842 w 1980000"/>
              <a:gd name="connsiteY8" fmla="*/ 1980000 h 1980000"/>
              <a:gd name="connsiteX9" fmla="*/ 0 w 1980000"/>
              <a:gd name="connsiteY9" fmla="*/ 1980000 h 19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0000" h="1980000">
                <a:moveTo>
                  <a:pt x="0" y="0"/>
                </a:moveTo>
                <a:lnTo>
                  <a:pt x="1980000" y="0"/>
                </a:lnTo>
                <a:lnTo>
                  <a:pt x="1980000" y="541842"/>
                </a:lnTo>
                <a:cubicBezTo>
                  <a:pt x="1739913" y="549984"/>
                  <a:pt x="1548272" y="747612"/>
                  <a:pt x="1548272" y="990000"/>
                </a:cubicBezTo>
                <a:cubicBezTo>
                  <a:pt x="1548272" y="1232388"/>
                  <a:pt x="1739913" y="1430017"/>
                  <a:pt x="1980000" y="1438158"/>
                </a:cubicBezTo>
                <a:lnTo>
                  <a:pt x="1980000" y="1980000"/>
                </a:lnTo>
                <a:lnTo>
                  <a:pt x="1438158" y="1980000"/>
                </a:lnTo>
                <a:cubicBezTo>
                  <a:pt x="1430017" y="1739913"/>
                  <a:pt x="1232388" y="1548272"/>
                  <a:pt x="990000" y="1548272"/>
                </a:cubicBezTo>
                <a:cubicBezTo>
                  <a:pt x="747612" y="1548272"/>
                  <a:pt x="549984" y="1739913"/>
                  <a:pt x="541842" y="1980000"/>
                </a:cubicBezTo>
                <a:lnTo>
                  <a:pt x="0" y="1980000"/>
                </a:lnTo>
                <a:close/>
              </a:path>
            </a:pathLst>
          </a:cu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36" descr="C:\Users\lizbeth zambrano\Pictures\casd\IMG-20181114-WA0011.jpg">
            <a:extLst>
              <a:ext uri="{FF2B5EF4-FFF2-40B4-BE49-F238E27FC236}">
                <a16:creationId xmlns="" xmlns:a16="http://schemas.microsoft.com/office/drawing/2014/main" id="{81342880-4937-41F2-B2EB-F2C0F23CC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839" r="25068" b="66634"/>
          <a:stretch>
            <a:fillRect/>
          </a:stretch>
        </p:blipFill>
        <p:spPr bwMode="auto">
          <a:xfrm>
            <a:off x="6567496" y="2129448"/>
            <a:ext cx="2916224" cy="1957160"/>
          </a:xfrm>
          <a:custGeom>
            <a:avLst/>
            <a:gdLst>
              <a:gd name="connsiteX0" fmla="*/ 467952 w 2916224"/>
              <a:gd name="connsiteY0" fmla="*/ 0 h 1957160"/>
              <a:gd name="connsiteX1" fmla="*/ 2447952 w 2916224"/>
              <a:gd name="connsiteY1" fmla="*/ 0 h 1957160"/>
              <a:gd name="connsiteX2" fmla="*/ 2447952 w 2916224"/>
              <a:gd name="connsiteY2" fmla="*/ 519002 h 1957160"/>
              <a:gd name="connsiteX3" fmla="*/ 2466224 w 2916224"/>
              <a:gd name="connsiteY3" fmla="*/ 517160 h 1957160"/>
              <a:gd name="connsiteX4" fmla="*/ 2916224 w 2916224"/>
              <a:gd name="connsiteY4" fmla="*/ 967160 h 1957160"/>
              <a:gd name="connsiteX5" fmla="*/ 2466224 w 2916224"/>
              <a:gd name="connsiteY5" fmla="*/ 1417160 h 1957160"/>
              <a:gd name="connsiteX6" fmla="*/ 2447952 w 2916224"/>
              <a:gd name="connsiteY6" fmla="*/ 1415318 h 1957160"/>
              <a:gd name="connsiteX7" fmla="*/ 2447952 w 2916224"/>
              <a:gd name="connsiteY7" fmla="*/ 1957160 h 1957160"/>
              <a:gd name="connsiteX8" fmla="*/ 1906110 w 2916224"/>
              <a:gd name="connsiteY8" fmla="*/ 1957160 h 1957160"/>
              <a:gd name="connsiteX9" fmla="*/ 1457952 w 2916224"/>
              <a:gd name="connsiteY9" fmla="*/ 1525432 h 1957160"/>
              <a:gd name="connsiteX10" fmla="*/ 1009794 w 2916224"/>
              <a:gd name="connsiteY10" fmla="*/ 1957160 h 1957160"/>
              <a:gd name="connsiteX11" fmla="*/ 467952 w 2916224"/>
              <a:gd name="connsiteY11" fmla="*/ 1957160 h 1957160"/>
              <a:gd name="connsiteX12" fmla="*/ 467952 w 2916224"/>
              <a:gd name="connsiteY12" fmla="*/ 1415350 h 1957160"/>
              <a:gd name="connsiteX13" fmla="*/ 450000 w 2916224"/>
              <a:gd name="connsiteY13" fmla="*/ 1417160 h 1957160"/>
              <a:gd name="connsiteX14" fmla="*/ 0 w 2916224"/>
              <a:gd name="connsiteY14" fmla="*/ 967160 h 1957160"/>
              <a:gd name="connsiteX15" fmla="*/ 450000 w 2916224"/>
              <a:gd name="connsiteY15" fmla="*/ 517160 h 1957160"/>
              <a:gd name="connsiteX16" fmla="*/ 467952 w 2916224"/>
              <a:gd name="connsiteY16" fmla="*/ 518970 h 195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16224" h="1957160">
                <a:moveTo>
                  <a:pt x="467952" y="0"/>
                </a:moveTo>
                <a:lnTo>
                  <a:pt x="2447952" y="0"/>
                </a:lnTo>
                <a:lnTo>
                  <a:pt x="2447952" y="519002"/>
                </a:lnTo>
                <a:cubicBezTo>
                  <a:pt x="2453973" y="517283"/>
                  <a:pt x="2460084" y="517160"/>
                  <a:pt x="2466224" y="517160"/>
                </a:cubicBezTo>
                <a:cubicBezTo>
                  <a:pt x="2714752" y="517160"/>
                  <a:pt x="2916224" y="718632"/>
                  <a:pt x="2916224" y="967160"/>
                </a:cubicBezTo>
                <a:cubicBezTo>
                  <a:pt x="2916224" y="1215688"/>
                  <a:pt x="2714752" y="1417160"/>
                  <a:pt x="2466224" y="1417160"/>
                </a:cubicBezTo>
                <a:lnTo>
                  <a:pt x="2447952" y="1415318"/>
                </a:lnTo>
                <a:lnTo>
                  <a:pt x="2447952" y="1957160"/>
                </a:lnTo>
                <a:lnTo>
                  <a:pt x="1906110" y="1957160"/>
                </a:lnTo>
                <a:cubicBezTo>
                  <a:pt x="1897969" y="1717072"/>
                  <a:pt x="1700340" y="1525432"/>
                  <a:pt x="1457952" y="1525432"/>
                </a:cubicBezTo>
                <a:cubicBezTo>
                  <a:pt x="1215564" y="1525432"/>
                  <a:pt x="1017935" y="1717072"/>
                  <a:pt x="1009794" y="1957160"/>
                </a:cubicBezTo>
                <a:lnTo>
                  <a:pt x="467952" y="1957160"/>
                </a:lnTo>
                <a:lnTo>
                  <a:pt x="467952" y="1415350"/>
                </a:lnTo>
                <a:cubicBezTo>
                  <a:pt x="462035" y="1417041"/>
                  <a:pt x="456032" y="1417160"/>
                  <a:pt x="450000" y="1417160"/>
                </a:cubicBezTo>
                <a:cubicBezTo>
                  <a:pt x="201472" y="1417160"/>
                  <a:pt x="0" y="1215688"/>
                  <a:pt x="0" y="967160"/>
                </a:cubicBezTo>
                <a:cubicBezTo>
                  <a:pt x="0" y="718632"/>
                  <a:pt x="201472" y="517160"/>
                  <a:pt x="450000" y="517160"/>
                </a:cubicBezTo>
                <a:lnTo>
                  <a:pt x="467952" y="518970"/>
                </a:lnTo>
                <a:close/>
              </a:path>
            </a:pathLst>
          </a:cu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49" descr="C:\Users\lizbeth zambrano\Pictures\casd\IMG-20181114-WA0011.jpg">
            <a:extLst>
              <a:ext uri="{FF2B5EF4-FFF2-40B4-BE49-F238E27FC236}">
                <a16:creationId xmlns="" xmlns:a16="http://schemas.microsoft.com/office/drawing/2014/main" id="{6FC4706A-9A4B-4810-98FA-3F41C03D0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7518" r="67282"/>
          <a:stretch>
            <a:fillRect/>
          </a:stretch>
        </p:blipFill>
        <p:spPr bwMode="auto">
          <a:xfrm>
            <a:off x="6732504" y="159141"/>
            <a:ext cx="1943488" cy="1905331"/>
          </a:xfrm>
          <a:custGeom>
            <a:avLst/>
            <a:gdLst>
              <a:gd name="connsiteX0" fmla="*/ 0 w 1943488"/>
              <a:gd name="connsiteY0" fmla="*/ 0 h 1905331"/>
              <a:gd name="connsiteX1" fmla="*/ 505330 w 1943488"/>
              <a:gd name="connsiteY1" fmla="*/ 0 h 1905331"/>
              <a:gd name="connsiteX2" fmla="*/ 953488 w 1943488"/>
              <a:gd name="connsiteY2" fmla="*/ 431728 h 1905331"/>
              <a:gd name="connsiteX3" fmla="*/ 1401646 w 1943488"/>
              <a:gd name="connsiteY3" fmla="*/ 0 h 1905331"/>
              <a:gd name="connsiteX4" fmla="*/ 1943488 w 1943488"/>
              <a:gd name="connsiteY4" fmla="*/ 0 h 1905331"/>
              <a:gd name="connsiteX5" fmla="*/ 1943488 w 1943488"/>
              <a:gd name="connsiteY5" fmla="*/ 541842 h 1905331"/>
              <a:gd name="connsiteX6" fmla="*/ 1511760 w 1943488"/>
              <a:gd name="connsiteY6" fmla="*/ 990000 h 1905331"/>
              <a:gd name="connsiteX7" fmla="*/ 1943488 w 1943488"/>
              <a:gd name="connsiteY7" fmla="*/ 1438158 h 1905331"/>
              <a:gd name="connsiteX8" fmla="*/ 1943488 w 1943488"/>
              <a:gd name="connsiteY8" fmla="*/ 1905331 h 1905331"/>
              <a:gd name="connsiteX9" fmla="*/ 0 w 1943488"/>
              <a:gd name="connsiteY9" fmla="*/ 1905331 h 190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3488" h="1905331">
                <a:moveTo>
                  <a:pt x="0" y="0"/>
                </a:moveTo>
                <a:lnTo>
                  <a:pt x="505330" y="0"/>
                </a:lnTo>
                <a:cubicBezTo>
                  <a:pt x="513472" y="240087"/>
                  <a:pt x="711100" y="431728"/>
                  <a:pt x="953488" y="431728"/>
                </a:cubicBezTo>
                <a:cubicBezTo>
                  <a:pt x="1195876" y="431728"/>
                  <a:pt x="1393505" y="240087"/>
                  <a:pt x="1401646" y="0"/>
                </a:cubicBezTo>
                <a:lnTo>
                  <a:pt x="1943488" y="0"/>
                </a:lnTo>
                <a:lnTo>
                  <a:pt x="1943488" y="541842"/>
                </a:lnTo>
                <a:cubicBezTo>
                  <a:pt x="1703401" y="549983"/>
                  <a:pt x="1511760" y="747612"/>
                  <a:pt x="1511760" y="990000"/>
                </a:cubicBezTo>
                <a:cubicBezTo>
                  <a:pt x="1511760" y="1232388"/>
                  <a:pt x="1703401" y="1430016"/>
                  <a:pt x="1943488" y="1438158"/>
                </a:cubicBezTo>
                <a:lnTo>
                  <a:pt x="1943488" y="1905331"/>
                </a:lnTo>
                <a:lnTo>
                  <a:pt x="0" y="1905331"/>
                </a:lnTo>
                <a:close/>
              </a:path>
            </a:pathLst>
          </a:cu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39" descr="C:\Users\lizbeth zambrano\Pictures\casd\IMG-20181114-WA0011.jpg">
            <a:extLst>
              <a:ext uri="{FF2B5EF4-FFF2-40B4-BE49-F238E27FC236}">
                <a16:creationId xmlns="" xmlns:a16="http://schemas.microsoft.com/office/drawing/2014/main" id="{D7447EFB-79CB-455B-B67F-5EC2F705A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106" t="26835" r="24801" b="24061"/>
          <a:stretch>
            <a:fillRect/>
          </a:stretch>
        </p:blipFill>
        <p:spPr bwMode="auto">
          <a:xfrm>
            <a:off x="4788024" y="624312"/>
            <a:ext cx="2916224" cy="2880320"/>
          </a:xfrm>
          <a:custGeom>
            <a:avLst/>
            <a:gdLst>
              <a:gd name="connsiteX0" fmla="*/ 1457952 w 2916224"/>
              <a:gd name="connsiteY0" fmla="*/ 0 h 2880320"/>
              <a:gd name="connsiteX1" fmla="*/ 1906142 w 2916224"/>
              <a:gd name="connsiteY1" fmla="*/ 432048 h 2880320"/>
              <a:gd name="connsiteX2" fmla="*/ 2447952 w 2916224"/>
              <a:gd name="connsiteY2" fmla="*/ 432048 h 2880320"/>
              <a:gd name="connsiteX3" fmla="*/ 2447952 w 2916224"/>
              <a:gd name="connsiteY3" fmla="*/ 973890 h 2880320"/>
              <a:gd name="connsiteX4" fmla="*/ 2466224 w 2916224"/>
              <a:gd name="connsiteY4" fmla="*/ 972048 h 2880320"/>
              <a:gd name="connsiteX5" fmla="*/ 2916224 w 2916224"/>
              <a:gd name="connsiteY5" fmla="*/ 1422048 h 2880320"/>
              <a:gd name="connsiteX6" fmla="*/ 2466224 w 2916224"/>
              <a:gd name="connsiteY6" fmla="*/ 1872048 h 2880320"/>
              <a:gd name="connsiteX7" fmla="*/ 2447952 w 2916224"/>
              <a:gd name="connsiteY7" fmla="*/ 1870206 h 2880320"/>
              <a:gd name="connsiteX8" fmla="*/ 2447952 w 2916224"/>
              <a:gd name="connsiteY8" fmla="*/ 2412048 h 2880320"/>
              <a:gd name="connsiteX9" fmla="*/ 1906110 w 2916224"/>
              <a:gd name="connsiteY9" fmla="*/ 2412048 h 2880320"/>
              <a:gd name="connsiteX10" fmla="*/ 1907952 w 2916224"/>
              <a:gd name="connsiteY10" fmla="*/ 2430320 h 2880320"/>
              <a:gd name="connsiteX11" fmla="*/ 1457952 w 2916224"/>
              <a:gd name="connsiteY11" fmla="*/ 2880320 h 2880320"/>
              <a:gd name="connsiteX12" fmla="*/ 1007952 w 2916224"/>
              <a:gd name="connsiteY12" fmla="*/ 2430320 h 2880320"/>
              <a:gd name="connsiteX13" fmla="*/ 1009794 w 2916224"/>
              <a:gd name="connsiteY13" fmla="*/ 2412048 h 2880320"/>
              <a:gd name="connsiteX14" fmla="*/ 467952 w 2916224"/>
              <a:gd name="connsiteY14" fmla="*/ 2412048 h 2880320"/>
              <a:gd name="connsiteX15" fmla="*/ 467952 w 2916224"/>
              <a:gd name="connsiteY15" fmla="*/ 1870238 h 2880320"/>
              <a:gd name="connsiteX16" fmla="*/ 450000 w 2916224"/>
              <a:gd name="connsiteY16" fmla="*/ 1872048 h 2880320"/>
              <a:gd name="connsiteX17" fmla="*/ 0 w 2916224"/>
              <a:gd name="connsiteY17" fmla="*/ 1422048 h 2880320"/>
              <a:gd name="connsiteX18" fmla="*/ 450000 w 2916224"/>
              <a:gd name="connsiteY18" fmla="*/ 972048 h 2880320"/>
              <a:gd name="connsiteX19" fmla="*/ 467952 w 2916224"/>
              <a:gd name="connsiteY19" fmla="*/ 973858 h 2880320"/>
              <a:gd name="connsiteX20" fmla="*/ 467952 w 2916224"/>
              <a:gd name="connsiteY20" fmla="*/ 432048 h 2880320"/>
              <a:gd name="connsiteX21" fmla="*/ 1009762 w 2916224"/>
              <a:gd name="connsiteY21" fmla="*/ 432048 h 2880320"/>
              <a:gd name="connsiteX22" fmla="*/ 1457952 w 2916224"/>
              <a:gd name="connsiteY22" fmla="*/ 0 h 288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16224" h="2880320">
                <a:moveTo>
                  <a:pt x="1457952" y="0"/>
                </a:moveTo>
                <a:cubicBezTo>
                  <a:pt x="1700449" y="0"/>
                  <a:pt x="1898145" y="191812"/>
                  <a:pt x="1906142" y="432048"/>
                </a:cubicBezTo>
                <a:lnTo>
                  <a:pt x="2447952" y="432048"/>
                </a:lnTo>
                <a:lnTo>
                  <a:pt x="2447952" y="973890"/>
                </a:lnTo>
                <a:cubicBezTo>
                  <a:pt x="2453973" y="972171"/>
                  <a:pt x="2460084" y="972048"/>
                  <a:pt x="2466224" y="972048"/>
                </a:cubicBezTo>
                <a:cubicBezTo>
                  <a:pt x="2714752" y="972048"/>
                  <a:pt x="2916224" y="1173520"/>
                  <a:pt x="2916224" y="1422048"/>
                </a:cubicBezTo>
                <a:cubicBezTo>
                  <a:pt x="2916224" y="1670576"/>
                  <a:pt x="2714752" y="1872048"/>
                  <a:pt x="2466224" y="1872048"/>
                </a:cubicBezTo>
                <a:lnTo>
                  <a:pt x="2447952" y="1870206"/>
                </a:lnTo>
                <a:lnTo>
                  <a:pt x="2447952" y="2412048"/>
                </a:lnTo>
                <a:lnTo>
                  <a:pt x="1906110" y="2412048"/>
                </a:lnTo>
                <a:cubicBezTo>
                  <a:pt x="1907829" y="2418069"/>
                  <a:pt x="1907952" y="2424180"/>
                  <a:pt x="1907952" y="2430320"/>
                </a:cubicBezTo>
                <a:cubicBezTo>
                  <a:pt x="1907952" y="2678848"/>
                  <a:pt x="1706480" y="2880320"/>
                  <a:pt x="1457952" y="2880320"/>
                </a:cubicBezTo>
                <a:cubicBezTo>
                  <a:pt x="1209424" y="2880320"/>
                  <a:pt x="1007952" y="2678848"/>
                  <a:pt x="1007952" y="2430320"/>
                </a:cubicBezTo>
                <a:lnTo>
                  <a:pt x="1009794" y="2412048"/>
                </a:lnTo>
                <a:lnTo>
                  <a:pt x="467952" y="2412048"/>
                </a:lnTo>
                <a:lnTo>
                  <a:pt x="467952" y="1870238"/>
                </a:lnTo>
                <a:cubicBezTo>
                  <a:pt x="462035" y="1871929"/>
                  <a:pt x="456032" y="1872048"/>
                  <a:pt x="450000" y="1872048"/>
                </a:cubicBezTo>
                <a:cubicBezTo>
                  <a:pt x="201472" y="1872048"/>
                  <a:pt x="0" y="1670576"/>
                  <a:pt x="0" y="1422048"/>
                </a:cubicBezTo>
                <a:cubicBezTo>
                  <a:pt x="0" y="1173520"/>
                  <a:pt x="201472" y="972048"/>
                  <a:pt x="450000" y="972048"/>
                </a:cubicBezTo>
                <a:lnTo>
                  <a:pt x="467952" y="973858"/>
                </a:lnTo>
                <a:lnTo>
                  <a:pt x="467952" y="432048"/>
                </a:lnTo>
                <a:lnTo>
                  <a:pt x="1009762" y="432048"/>
                </a:lnTo>
                <a:cubicBezTo>
                  <a:pt x="1017759" y="191812"/>
                  <a:pt x="1215456" y="0"/>
                  <a:pt x="1457952" y="0"/>
                </a:cubicBezTo>
                <a:close/>
              </a:path>
            </a:pathLst>
          </a:cu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38" descr="C:\Users\lizbeth zambrano\Pictures\casd\IMG-20181114-WA0011.jpg">
            <a:extLst>
              <a:ext uri="{FF2B5EF4-FFF2-40B4-BE49-F238E27FC236}">
                <a16:creationId xmlns="" xmlns:a16="http://schemas.microsoft.com/office/drawing/2014/main" id="{06A46A38-9BD1-4029-A16C-389C727B8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7086" t="26223" b="24061"/>
          <a:stretch>
            <a:fillRect/>
          </a:stretch>
        </p:blipFill>
        <p:spPr bwMode="auto">
          <a:xfrm>
            <a:off x="5364088" y="2909716"/>
            <a:ext cx="1955130" cy="2916224"/>
          </a:xfrm>
          <a:custGeom>
            <a:avLst/>
            <a:gdLst>
              <a:gd name="connsiteX0" fmla="*/ 990000 w 1955130"/>
              <a:gd name="connsiteY0" fmla="*/ 0 h 2916224"/>
              <a:gd name="connsiteX1" fmla="*/ 1440000 w 1955130"/>
              <a:gd name="connsiteY1" fmla="*/ 450000 h 2916224"/>
              <a:gd name="connsiteX2" fmla="*/ 1438190 w 1955130"/>
              <a:gd name="connsiteY2" fmla="*/ 467952 h 2916224"/>
              <a:gd name="connsiteX3" fmla="*/ 1955130 w 1955130"/>
              <a:gd name="connsiteY3" fmla="*/ 467952 h 2916224"/>
              <a:gd name="connsiteX4" fmla="*/ 1955130 w 1955130"/>
              <a:gd name="connsiteY4" fmla="*/ 2447952 h 2916224"/>
              <a:gd name="connsiteX5" fmla="*/ 1438158 w 1955130"/>
              <a:gd name="connsiteY5" fmla="*/ 2447952 h 2916224"/>
              <a:gd name="connsiteX6" fmla="*/ 1440000 w 1955130"/>
              <a:gd name="connsiteY6" fmla="*/ 2466224 h 2916224"/>
              <a:gd name="connsiteX7" fmla="*/ 990000 w 1955130"/>
              <a:gd name="connsiteY7" fmla="*/ 2916224 h 2916224"/>
              <a:gd name="connsiteX8" fmla="*/ 540000 w 1955130"/>
              <a:gd name="connsiteY8" fmla="*/ 2466224 h 2916224"/>
              <a:gd name="connsiteX9" fmla="*/ 541842 w 1955130"/>
              <a:gd name="connsiteY9" fmla="*/ 2447952 h 2916224"/>
              <a:gd name="connsiteX10" fmla="*/ 0 w 1955130"/>
              <a:gd name="connsiteY10" fmla="*/ 2447952 h 2916224"/>
              <a:gd name="connsiteX11" fmla="*/ 0 w 1955130"/>
              <a:gd name="connsiteY11" fmla="*/ 1906110 h 2916224"/>
              <a:gd name="connsiteX12" fmla="*/ 431728 w 1955130"/>
              <a:gd name="connsiteY12" fmla="*/ 1457952 h 2916224"/>
              <a:gd name="connsiteX13" fmla="*/ 0 w 1955130"/>
              <a:gd name="connsiteY13" fmla="*/ 1009794 h 2916224"/>
              <a:gd name="connsiteX14" fmla="*/ 0 w 1955130"/>
              <a:gd name="connsiteY14" fmla="*/ 467952 h 2916224"/>
              <a:gd name="connsiteX15" fmla="*/ 541810 w 1955130"/>
              <a:gd name="connsiteY15" fmla="*/ 467952 h 2916224"/>
              <a:gd name="connsiteX16" fmla="*/ 540000 w 1955130"/>
              <a:gd name="connsiteY16" fmla="*/ 450000 h 2916224"/>
              <a:gd name="connsiteX17" fmla="*/ 990000 w 1955130"/>
              <a:gd name="connsiteY17" fmla="*/ 0 h 291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55130" h="2916224">
                <a:moveTo>
                  <a:pt x="990000" y="0"/>
                </a:moveTo>
                <a:cubicBezTo>
                  <a:pt x="1238528" y="0"/>
                  <a:pt x="1440000" y="201472"/>
                  <a:pt x="1440000" y="450000"/>
                </a:cubicBezTo>
                <a:lnTo>
                  <a:pt x="1438190" y="467952"/>
                </a:lnTo>
                <a:lnTo>
                  <a:pt x="1955130" y="467952"/>
                </a:lnTo>
                <a:lnTo>
                  <a:pt x="1955130" y="2447952"/>
                </a:lnTo>
                <a:lnTo>
                  <a:pt x="1438158" y="2447952"/>
                </a:lnTo>
                <a:cubicBezTo>
                  <a:pt x="1439877" y="2453973"/>
                  <a:pt x="1440000" y="2460084"/>
                  <a:pt x="1440000" y="2466224"/>
                </a:cubicBezTo>
                <a:cubicBezTo>
                  <a:pt x="1440000" y="2714752"/>
                  <a:pt x="1238528" y="2916224"/>
                  <a:pt x="990000" y="2916224"/>
                </a:cubicBezTo>
                <a:cubicBezTo>
                  <a:pt x="741472" y="2916224"/>
                  <a:pt x="540000" y="2714752"/>
                  <a:pt x="540000" y="2466224"/>
                </a:cubicBezTo>
                <a:lnTo>
                  <a:pt x="541842" y="2447952"/>
                </a:lnTo>
                <a:lnTo>
                  <a:pt x="0" y="2447952"/>
                </a:lnTo>
                <a:lnTo>
                  <a:pt x="0" y="1906110"/>
                </a:lnTo>
                <a:cubicBezTo>
                  <a:pt x="240088" y="1897969"/>
                  <a:pt x="431728" y="1700340"/>
                  <a:pt x="431728" y="1457952"/>
                </a:cubicBezTo>
                <a:cubicBezTo>
                  <a:pt x="431728" y="1215564"/>
                  <a:pt x="240088" y="1017935"/>
                  <a:pt x="0" y="1009794"/>
                </a:cubicBezTo>
                <a:lnTo>
                  <a:pt x="0" y="467952"/>
                </a:lnTo>
                <a:lnTo>
                  <a:pt x="541810" y="467952"/>
                </a:lnTo>
                <a:cubicBezTo>
                  <a:pt x="540119" y="462035"/>
                  <a:pt x="540000" y="456032"/>
                  <a:pt x="540000" y="450000"/>
                </a:cubicBezTo>
                <a:cubicBezTo>
                  <a:pt x="540000" y="201472"/>
                  <a:pt x="741472" y="0"/>
                  <a:pt x="990000" y="0"/>
                </a:cubicBezTo>
                <a:close/>
              </a:path>
            </a:pathLst>
          </a:cu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50" descr="C:\Users\lizbeth zambrano\Pictures\casd\IMG-20181114-WA0011.jpg">
            <a:extLst>
              <a:ext uri="{FF2B5EF4-FFF2-40B4-BE49-F238E27FC236}">
                <a16:creationId xmlns="" xmlns:a16="http://schemas.microsoft.com/office/drawing/2014/main" id="{BC58EB4E-98E5-46E1-87D8-35C78494A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883" t="67654" r="25023"/>
          <a:stretch>
            <a:fillRect/>
          </a:stretch>
        </p:blipFill>
        <p:spPr bwMode="auto">
          <a:xfrm>
            <a:off x="5148064" y="1268760"/>
            <a:ext cx="2916224" cy="1897360"/>
          </a:xfrm>
          <a:custGeom>
            <a:avLst/>
            <a:gdLst>
              <a:gd name="connsiteX0" fmla="*/ 468272 w 2916224"/>
              <a:gd name="connsiteY0" fmla="*/ 0 h 1897360"/>
              <a:gd name="connsiteX1" fmla="*/ 1010114 w 2916224"/>
              <a:gd name="connsiteY1" fmla="*/ 0 h 1897360"/>
              <a:gd name="connsiteX2" fmla="*/ 1458272 w 2916224"/>
              <a:gd name="connsiteY2" fmla="*/ 431728 h 1897360"/>
              <a:gd name="connsiteX3" fmla="*/ 1906430 w 2916224"/>
              <a:gd name="connsiteY3" fmla="*/ 0 h 1897360"/>
              <a:gd name="connsiteX4" fmla="*/ 2448272 w 2916224"/>
              <a:gd name="connsiteY4" fmla="*/ 0 h 1897360"/>
              <a:gd name="connsiteX5" fmla="*/ 2448272 w 2916224"/>
              <a:gd name="connsiteY5" fmla="*/ 541810 h 1897360"/>
              <a:gd name="connsiteX6" fmla="*/ 2466224 w 2916224"/>
              <a:gd name="connsiteY6" fmla="*/ 540000 h 1897360"/>
              <a:gd name="connsiteX7" fmla="*/ 2916224 w 2916224"/>
              <a:gd name="connsiteY7" fmla="*/ 990000 h 1897360"/>
              <a:gd name="connsiteX8" fmla="*/ 2466224 w 2916224"/>
              <a:gd name="connsiteY8" fmla="*/ 1440000 h 1897360"/>
              <a:gd name="connsiteX9" fmla="*/ 2448272 w 2916224"/>
              <a:gd name="connsiteY9" fmla="*/ 1438190 h 1897360"/>
              <a:gd name="connsiteX10" fmla="*/ 2448272 w 2916224"/>
              <a:gd name="connsiteY10" fmla="*/ 1897360 h 1897360"/>
              <a:gd name="connsiteX11" fmla="*/ 468272 w 2916224"/>
              <a:gd name="connsiteY11" fmla="*/ 1897360 h 1897360"/>
              <a:gd name="connsiteX12" fmla="*/ 468272 w 2916224"/>
              <a:gd name="connsiteY12" fmla="*/ 1438158 h 1897360"/>
              <a:gd name="connsiteX13" fmla="*/ 450000 w 2916224"/>
              <a:gd name="connsiteY13" fmla="*/ 1440000 h 1897360"/>
              <a:gd name="connsiteX14" fmla="*/ 0 w 2916224"/>
              <a:gd name="connsiteY14" fmla="*/ 990000 h 1897360"/>
              <a:gd name="connsiteX15" fmla="*/ 450000 w 2916224"/>
              <a:gd name="connsiteY15" fmla="*/ 540000 h 1897360"/>
              <a:gd name="connsiteX16" fmla="*/ 468272 w 2916224"/>
              <a:gd name="connsiteY16" fmla="*/ 541842 h 189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16224" h="1897360">
                <a:moveTo>
                  <a:pt x="468272" y="0"/>
                </a:moveTo>
                <a:lnTo>
                  <a:pt x="1010114" y="0"/>
                </a:lnTo>
                <a:cubicBezTo>
                  <a:pt x="1018255" y="240088"/>
                  <a:pt x="1215884" y="431728"/>
                  <a:pt x="1458272" y="431728"/>
                </a:cubicBezTo>
                <a:cubicBezTo>
                  <a:pt x="1700660" y="431728"/>
                  <a:pt x="1898289" y="240088"/>
                  <a:pt x="1906430" y="0"/>
                </a:cubicBezTo>
                <a:lnTo>
                  <a:pt x="2448272" y="0"/>
                </a:lnTo>
                <a:lnTo>
                  <a:pt x="2448272" y="541810"/>
                </a:lnTo>
                <a:cubicBezTo>
                  <a:pt x="2454189" y="540119"/>
                  <a:pt x="2460192" y="540000"/>
                  <a:pt x="2466224" y="540000"/>
                </a:cubicBezTo>
                <a:cubicBezTo>
                  <a:pt x="2714752" y="540000"/>
                  <a:pt x="2916224" y="741472"/>
                  <a:pt x="2916224" y="990000"/>
                </a:cubicBezTo>
                <a:cubicBezTo>
                  <a:pt x="2916224" y="1238528"/>
                  <a:pt x="2714752" y="1440000"/>
                  <a:pt x="2466224" y="1440000"/>
                </a:cubicBezTo>
                <a:lnTo>
                  <a:pt x="2448272" y="1438190"/>
                </a:lnTo>
                <a:lnTo>
                  <a:pt x="2448272" y="1897360"/>
                </a:lnTo>
                <a:lnTo>
                  <a:pt x="468272" y="1897360"/>
                </a:lnTo>
                <a:lnTo>
                  <a:pt x="468272" y="1438158"/>
                </a:lnTo>
                <a:cubicBezTo>
                  <a:pt x="462251" y="1439877"/>
                  <a:pt x="456140" y="1440000"/>
                  <a:pt x="450000" y="1440000"/>
                </a:cubicBezTo>
                <a:cubicBezTo>
                  <a:pt x="201472" y="1440000"/>
                  <a:pt x="0" y="1238528"/>
                  <a:pt x="0" y="990000"/>
                </a:cubicBezTo>
                <a:cubicBezTo>
                  <a:pt x="0" y="741472"/>
                  <a:pt x="201472" y="540000"/>
                  <a:pt x="450000" y="540000"/>
                </a:cubicBezTo>
                <a:lnTo>
                  <a:pt x="468272" y="541842"/>
                </a:lnTo>
                <a:close/>
              </a:path>
            </a:pathLst>
          </a:cu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51" descr="C:\Users\lizbeth zambrano\Pictures\casd\IMG-20181114-WA0011.jpg">
            <a:extLst>
              <a:ext uri="{FF2B5EF4-FFF2-40B4-BE49-F238E27FC236}">
                <a16:creationId xmlns="" xmlns:a16="http://schemas.microsoft.com/office/drawing/2014/main" id="{0A05C05C-9265-43E8-87B7-F3F7933EE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7684" t="68128"/>
          <a:stretch>
            <a:fillRect/>
          </a:stretch>
        </p:blipFill>
        <p:spPr bwMode="auto">
          <a:xfrm>
            <a:off x="6691472" y="4798483"/>
            <a:ext cx="1919634" cy="1869545"/>
          </a:xfrm>
          <a:custGeom>
            <a:avLst/>
            <a:gdLst>
              <a:gd name="connsiteX0" fmla="*/ 0 w 1919634"/>
              <a:gd name="connsiteY0" fmla="*/ 0 h 1869545"/>
              <a:gd name="connsiteX1" fmla="*/ 541842 w 1919634"/>
              <a:gd name="connsiteY1" fmla="*/ 0 h 1869545"/>
              <a:gd name="connsiteX2" fmla="*/ 990000 w 1919634"/>
              <a:gd name="connsiteY2" fmla="*/ 431728 h 1869545"/>
              <a:gd name="connsiteX3" fmla="*/ 1438158 w 1919634"/>
              <a:gd name="connsiteY3" fmla="*/ 0 h 1869545"/>
              <a:gd name="connsiteX4" fmla="*/ 1919634 w 1919634"/>
              <a:gd name="connsiteY4" fmla="*/ 0 h 1869545"/>
              <a:gd name="connsiteX5" fmla="*/ 1919634 w 1919634"/>
              <a:gd name="connsiteY5" fmla="*/ 1869545 h 1869545"/>
              <a:gd name="connsiteX6" fmla="*/ 0 w 1919634"/>
              <a:gd name="connsiteY6" fmla="*/ 1869545 h 1869545"/>
              <a:gd name="connsiteX7" fmla="*/ 0 w 1919634"/>
              <a:gd name="connsiteY7" fmla="*/ 1438158 h 1869545"/>
              <a:gd name="connsiteX8" fmla="*/ 431728 w 1919634"/>
              <a:gd name="connsiteY8" fmla="*/ 990000 h 1869545"/>
              <a:gd name="connsiteX9" fmla="*/ 0 w 1919634"/>
              <a:gd name="connsiteY9" fmla="*/ 541842 h 186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9634" h="1869545">
                <a:moveTo>
                  <a:pt x="0" y="0"/>
                </a:moveTo>
                <a:lnTo>
                  <a:pt x="541842" y="0"/>
                </a:lnTo>
                <a:cubicBezTo>
                  <a:pt x="549983" y="240087"/>
                  <a:pt x="747612" y="431728"/>
                  <a:pt x="990000" y="431728"/>
                </a:cubicBezTo>
                <a:cubicBezTo>
                  <a:pt x="1232388" y="431728"/>
                  <a:pt x="1430016" y="240087"/>
                  <a:pt x="1438158" y="0"/>
                </a:cubicBezTo>
                <a:lnTo>
                  <a:pt x="1919634" y="0"/>
                </a:lnTo>
                <a:lnTo>
                  <a:pt x="1919634" y="1869545"/>
                </a:lnTo>
                <a:lnTo>
                  <a:pt x="0" y="1869545"/>
                </a:lnTo>
                <a:lnTo>
                  <a:pt x="0" y="1438158"/>
                </a:lnTo>
                <a:cubicBezTo>
                  <a:pt x="240087" y="1430016"/>
                  <a:pt x="431728" y="1232388"/>
                  <a:pt x="431728" y="990000"/>
                </a:cubicBezTo>
                <a:cubicBezTo>
                  <a:pt x="431728" y="747612"/>
                  <a:pt x="240087" y="549983"/>
                  <a:pt x="0" y="541842"/>
                </a:cubicBezTo>
                <a:close/>
              </a:path>
            </a:pathLst>
          </a:cu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37" descr="C:\Users\lizbeth zambrano\Pictures\casd\IMG-20181114-WA0011.jpg">
            <a:extLst>
              <a:ext uri="{FF2B5EF4-FFF2-40B4-BE49-F238E27FC236}">
                <a16:creationId xmlns="" xmlns:a16="http://schemas.microsoft.com/office/drawing/2014/main" id="{7E803586-A972-43DF-AB30-52A2F5B36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7282" b="66642"/>
          <a:stretch>
            <a:fillRect/>
          </a:stretch>
        </p:blipFill>
        <p:spPr bwMode="auto">
          <a:xfrm>
            <a:off x="5124872" y="4437112"/>
            <a:ext cx="1943488" cy="1956708"/>
          </a:xfrm>
          <a:custGeom>
            <a:avLst/>
            <a:gdLst>
              <a:gd name="connsiteX0" fmla="*/ 0 w 1943488"/>
              <a:gd name="connsiteY0" fmla="*/ 0 h 1956708"/>
              <a:gd name="connsiteX1" fmla="*/ 1943488 w 1943488"/>
              <a:gd name="connsiteY1" fmla="*/ 0 h 1956708"/>
              <a:gd name="connsiteX2" fmla="*/ 1943488 w 1943488"/>
              <a:gd name="connsiteY2" fmla="*/ 1956708 h 1956708"/>
              <a:gd name="connsiteX3" fmla="*/ 1438158 w 1943488"/>
              <a:gd name="connsiteY3" fmla="*/ 1956708 h 1956708"/>
              <a:gd name="connsiteX4" fmla="*/ 990000 w 1943488"/>
              <a:gd name="connsiteY4" fmla="*/ 1524980 h 1956708"/>
              <a:gd name="connsiteX5" fmla="*/ 541842 w 1943488"/>
              <a:gd name="connsiteY5" fmla="*/ 1956708 h 1956708"/>
              <a:gd name="connsiteX6" fmla="*/ 0 w 1943488"/>
              <a:gd name="connsiteY6" fmla="*/ 1956708 h 1956708"/>
              <a:gd name="connsiteX7" fmla="*/ 0 w 1943488"/>
              <a:gd name="connsiteY7" fmla="*/ 1414866 h 1956708"/>
              <a:gd name="connsiteX8" fmla="*/ 431728 w 1943488"/>
              <a:gd name="connsiteY8" fmla="*/ 966708 h 1956708"/>
              <a:gd name="connsiteX9" fmla="*/ 0 w 1943488"/>
              <a:gd name="connsiteY9" fmla="*/ 518550 h 195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3488" h="1956708">
                <a:moveTo>
                  <a:pt x="0" y="0"/>
                </a:moveTo>
                <a:lnTo>
                  <a:pt x="1943488" y="0"/>
                </a:lnTo>
                <a:lnTo>
                  <a:pt x="1943488" y="1956708"/>
                </a:lnTo>
                <a:lnTo>
                  <a:pt x="1438158" y="1956708"/>
                </a:lnTo>
                <a:cubicBezTo>
                  <a:pt x="1430016" y="1716621"/>
                  <a:pt x="1232388" y="1524980"/>
                  <a:pt x="990000" y="1524980"/>
                </a:cubicBezTo>
                <a:cubicBezTo>
                  <a:pt x="747612" y="1524980"/>
                  <a:pt x="549983" y="1716621"/>
                  <a:pt x="541842" y="1956708"/>
                </a:cubicBezTo>
                <a:lnTo>
                  <a:pt x="0" y="1956708"/>
                </a:lnTo>
                <a:lnTo>
                  <a:pt x="0" y="1414866"/>
                </a:lnTo>
                <a:cubicBezTo>
                  <a:pt x="240087" y="1406725"/>
                  <a:pt x="431728" y="1209096"/>
                  <a:pt x="431728" y="966708"/>
                </a:cubicBezTo>
                <a:cubicBezTo>
                  <a:pt x="431728" y="724320"/>
                  <a:pt x="240087" y="526692"/>
                  <a:pt x="0" y="518550"/>
                </a:cubicBezTo>
                <a:close/>
              </a:path>
            </a:pathLst>
          </a:cu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48" descr="C:\Users\lizbeth zambrano\Pictures\casd\IMG-20181114-WA0011.jpg">
            <a:extLst>
              <a:ext uri="{FF2B5EF4-FFF2-40B4-BE49-F238E27FC236}">
                <a16:creationId xmlns="" xmlns:a16="http://schemas.microsoft.com/office/drawing/2014/main" id="{796DE4FC-FF29-4E84-A928-55D784CEA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247" r="67270" b="24037"/>
          <a:stretch>
            <a:fillRect/>
          </a:stretch>
        </p:blipFill>
        <p:spPr bwMode="auto">
          <a:xfrm>
            <a:off x="6567496" y="3149104"/>
            <a:ext cx="1944215" cy="2916224"/>
          </a:xfrm>
          <a:custGeom>
            <a:avLst/>
            <a:gdLst>
              <a:gd name="connsiteX0" fmla="*/ 954215 w 1944215"/>
              <a:gd name="connsiteY0" fmla="*/ 0 h 2916224"/>
              <a:gd name="connsiteX1" fmla="*/ 1404215 w 1944215"/>
              <a:gd name="connsiteY1" fmla="*/ 450000 h 2916224"/>
              <a:gd name="connsiteX2" fmla="*/ 1402373 w 1944215"/>
              <a:gd name="connsiteY2" fmla="*/ 468272 h 2916224"/>
              <a:gd name="connsiteX3" fmla="*/ 1944215 w 1944215"/>
              <a:gd name="connsiteY3" fmla="*/ 468272 h 2916224"/>
              <a:gd name="connsiteX4" fmla="*/ 1944215 w 1944215"/>
              <a:gd name="connsiteY4" fmla="*/ 1010114 h 2916224"/>
              <a:gd name="connsiteX5" fmla="*/ 1512487 w 1944215"/>
              <a:gd name="connsiteY5" fmla="*/ 1458272 h 2916224"/>
              <a:gd name="connsiteX6" fmla="*/ 1944215 w 1944215"/>
              <a:gd name="connsiteY6" fmla="*/ 1906430 h 2916224"/>
              <a:gd name="connsiteX7" fmla="*/ 1944215 w 1944215"/>
              <a:gd name="connsiteY7" fmla="*/ 2448272 h 2916224"/>
              <a:gd name="connsiteX8" fmla="*/ 1402405 w 1944215"/>
              <a:gd name="connsiteY8" fmla="*/ 2448272 h 2916224"/>
              <a:gd name="connsiteX9" fmla="*/ 1404215 w 1944215"/>
              <a:gd name="connsiteY9" fmla="*/ 2466224 h 2916224"/>
              <a:gd name="connsiteX10" fmla="*/ 954215 w 1944215"/>
              <a:gd name="connsiteY10" fmla="*/ 2916224 h 2916224"/>
              <a:gd name="connsiteX11" fmla="*/ 504215 w 1944215"/>
              <a:gd name="connsiteY11" fmla="*/ 2466224 h 2916224"/>
              <a:gd name="connsiteX12" fmla="*/ 506025 w 1944215"/>
              <a:gd name="connsiteY12" fmla="*/ 2448272 h 2916224"/>
              <a:gd name="connsiteX13" fmla="*/ 0 w 1944215"/>
              <a:gd name="connsiteY13" fmla="*/ 2448272 h 2916224"/>
              <a:gd name="connsiteX14" fmla="*/ 0 w 1944215"/>
              <a:gd name="connsiteY14" fmla="*/ 468272 h 2916224"/>
              <a:gd name="connsiteX15" fmla="*/ 506057 w 1944215"/>
              <a:gd name="connsiteY15" fmla="*/ 468272 h 2916224"/>
              <a:gd name="connsiteX16" fmla="*/ 504215 w 1944215"/>
              <a:gd name="connsiteY16" fmla="*/ 450000 h 2916224"/>
              <a:gd name="connsiteX17" fmla="*/ 954215 w 1944215"/>
              <a:gd name="connsiteY17" fmla="*/ 0 h 2916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44215" h="2916224">
                <a:moveTo>
                  <a:pt x="954215" y="0"/>
                </a:moveTo>
                <a:cubicBezTo>
                  <a:pt x="1202743" y="0"/>
                  <a:pt x="1404215" y="201472"/>
                  <a:pt x="1404215" y="450000"/>
                </a:cubicBezTo>
                <a:lnTo>
                  <a:pt x="1402373" y="468272"/>
                </a:lnTo>
                <a:lnTo>
                  <a:pt x="1944215" y="468272"/>
                </a:lnTo>
                <a:lnTo>
                  <a:pt x="1944215" y="1010114"/>
                </a:lnTo>
                <a:cubicBezTo>
                  <a:pt x="1704127" y="1018255"/>
                  <a:pt x="1512487" y="1215884"/>
                  <a:pt x="1512487" y="1458272"/>
                </a:cubicBezTo>
                <a:cubicBezTo>
                  <a:pt x="1512487" y="1700660"/>
                  <a:pt x="1704127" y="1898289"/>
                  <a:pt x="1944215" y="1906430"/>
                </a:cubicBezTo>
                <a:lnTo>
                  <a:pt x="1944215" y="2448272"/>
                </a:lnTo>
                <a:lnTo>
                  <a:pt x="1402405" y="2448272"/>
                </a:lnTo>
                <a:cubicBezTo>
                  <a:pt x="1404096" y="2454189"/>
                  <a:pt x="1404215" y="2460192"/>
                  <a:pt x="1404215" y="2466224"/>
                </a:cubicBezTo>
                <a:cubicBezTo>
                  <a:pt x="1404215" y="2714752"/>
                  <a:pt x="1202743" y="2916224"/>
                  <a:pt x="954215" y="2916224"/>
                </a:cubicBezTo>
                <a:cubicBezTo>
                  <a:pt x="705687" y="2916224"/>
                  <a:pt x="504215" y="2714752"/>
                  <a:pt x="504215" y="2466224"/>
                </a:cubicBezTo>
                <a:lnTo>
                  <a:pt x="506025" y="2448272"/>
                </a:lnTo>
                <a:lnTo>
                  <a:pt x="0" y="2448272"/>
                </a:lnTo>
                <a:lnTo>
                  <a:pt x="0" y="468272"/>
                </a:lnTo>
                <a:lnTo>
                  <a:pt x="506057" y="468272"/>
                </a:lnTo>
                <a:cubicBezTo>
                  <a:pt x="504338" y="462251"/>
                  <a:pt x="504215" y="456140"/>
                  <a:pt x="504215" y="450000"/>
                </a:cubicBezTo>
                <a:cubicBezTo>
                  <a:pt x="504215" y="201472"/>
                  <a:pt x="705687" y="0"/>
                  <a:pt x="954215" y="0"/>
                </a:cubicBezTo>
                <a:close/>
              </a:path>
            </a:pathLst>
          </a:cu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51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31</cp:revision>
  <dcterms:created xsi:type="dcterms:W3CDTF">2020-09-28T17:54:55Z</dcterms:created>
  <dcterms:modified xsi:type="dcterms:W3CDTF">2020-10-05T01:28:08Z</dcterms:modified>
</cp:coreProperties>
</file>